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73" r:id="rId13"/>
    <p:sldId id="274" r:id="rId14"/>
    <p:sldId id="264" r:id="rId15"/>
    <p:sldId id="265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100" d="100"/>
          <a:sy n="100" d="100"/>
        </p:scale>
        <p:origin x="-107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163628C-5CBD-4DD9-ABCE-4E133F687C76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5693-B1F0-4229-B096-95959FEA7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2D8-A0D2-49CB-99C3-9C861B2BC616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7322-9AF4-4FCB-A121-693FA9EAB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7B06-244E-413D-8A30-B01BADEFEC23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3861-DF83-4221-8C2C-014BF1CB1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28028-1489-4C85-A7BC-B81E9C7D20DF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5F830-9FB9-4E2E-A430-95F6230DB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B98C-D3FA-4B6F-A13F-8BB26B1C2EA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CCE5-607F-4CB3-B407-1C38D0D54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A878-610F-456D-AB3E-98E73B5C63C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EE67-83F5-40EE-AFF8-EDCF96006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DAFD-A464-427A-8CB9-00141360A874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C48F-9D8B-4BD5-B8BD-4BDCFAE76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1CC1-66F1-421C-BF89-7E663FC2B245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DA60-0CB2-4E4A-BAD4-D5A1E8E67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B10A-36C7-4CC6-A53A-08DA31CDD4F3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FF42-1D99-4521-B1D4-173700FFF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0953-5B9D-4D88-A39F-24224FE87BA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7207-B891-433C-BA84-3F3BF9A1D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124A-4012-4679-B3CD-CD9A29D49F1C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4EAC-078E-46D7-88D0-BC9C35F12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2665-5211-4B5A-A247-0AB9CBF60B58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AE0F-C5DC-425C-AD0A-D7B1D446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0A49D-C900-451C-A8CA-38CF45493621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CD530-C5BA-491F-9321-1EA0661C0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6" r:id="rId3"/>
    <p:sldLayoutId id="2147483681" r:id="rId4"/>
    <p:sldLayoutId id="2147483682" r:id="rId5"/>
    <p:sldLayoutId id="2147483687" r:id="rId6"/>
    <p:sldLayoutId id="2147483688" r:id="rId7"/>
    <p:sldLayoutId id="2147483689" r:id="rId8"/>
    <p:sldLayoutId id="2147483690" r:id="rId9"/>
    <p:sldLayoutId id="2147483683" r:id="rId10"/>
    <p:sldLayoutId id="2147483691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6.jpeg"/><Relationship Id="rId4" Type="http://schemas.microsoft.com/office/2007/relationships/hdphoto" Target="../media/hdphoto4.wdp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1.jpe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9388" y="333375"/>
            <a:ext cx="8280400" cy="29511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ru-RU" sz="5400" b="1" i="1" dirty="0" smtClean="0">
                <a:solidFill>
                  <a:srgbClr val="008000"/>
                </a:solidFill>
                <a:latin typeface="Times New Roman" pitchFamily="18" charset="0"/>
              </a:rPr>
              <a:t>Мастер - класс </a:t>
            </a:r>
            <a:br>
              <a:rPr lang="ru-RU" sz="5400" b="1" i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5400" b="1" i="1" dirty="0" smtClean="0">
                <a:solidFill>
                  <a:srgbClr val="008000"/>
                </a:solidFill>
                <a:latin typeface="Times New Roman" pitchFamily="18" charset="0"/>
              </a:rPr>
              <a:t>на тему:</a:t>
            </a:r>
            <a:br>
              <a:rPr lang="ru-RU" sz="5400" b="1" i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5400" b="1" i="1" dirty="0" smtClean="0">
                <a:solidFill>
                  <a:srgbClr val="CC0099"/>
                </a:solidFill>
                <a:latin typeface="Times New Roman" pitchFamily="18" charset="0"/>
              </a:rPr>
              <a:t>«Платье для принцессы</a:t>
            </a:r>
            <a:r>
              <a:rPr lang="ru-RU" sz="6000" b="1" i="1" dirty="0" smtClean="0">
                <a:solidFill>
                  <a:srgbClr val="CC0099"/>
                </a:solidFill>
                <a:latin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284538"/>
            <a:ext cx="7273925" cy="151261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</a:rPr>
              <a:t>Юные дизайнеры </a:t>
            </a:r>
            <a:endParaRPr lang="ru-RU" sz="6000" b="1" i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ce5c30ab828bab807b2be25fcddd5439--kawaii-things-sewing-studi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7651" y="4227830"/>
            <a:ext cx="3053493" cy="287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6" descr="depositphotos_23379536-stock-illustration-sewing-and-needlework-doodles-seamles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2531" name="Рисунок 4" descr="ананас.jpg"/>
          <p:cNvPicPr>
            <a:picLocks noChangeAspect="1"/>
          </p:cNvPicPr>
          <p:nvPr/>
        </p:nvPicPr>
        <p:blipFill rotWithShape="1">
          <a:blip r:embed="rId3" cstate="email"/>
          <a:srcRect l="27052" r="26859" b="4116"/>
          <a:stretch/>
        </p:blipFill>
        <p:spPr bwMode="auto">
          <a:xfrm>
            <a:off x="611560" y="332656"/>
            <a:ext cx="2628901" cy="317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IMG_0160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2041" t="6990" r="8057" b="4934"/>
          <a:stretch/>
        </p:blipFill>
        <p:spPr bwMode="auto">
          <a:xfrm>
            <a:off x="3131840" y="2996952"/>
            <a:ext cx="5667375" cy="34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7" descr="photo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5" name="Рисунок 5" descr="арбуз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57997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IMG_0159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2736" t="3784" r="8546" b="9375"/>
          <a:stretch/>
        </p:blipFill>
        <p:spPr bwMode="auto">
          <a:xfrm>
            <a:off x="4086225" y="3143250"/>
            <a:ext cx="45624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depositphotos_2472608-stock-illustration-sewing-pattern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2890664" cy="990600"/>
          </a:xfrm>
          <a:solidFill>
            <a:schemeClr val="bg1"/>
          </a:solidFill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Ракушки</a:t>
            </a:r>
          </a:p>
        </p:txBody>
      </p:sp>
      <p:pic>
        <p:nvPicPr>
          <p:cNvPr id="5" name="Рисунок 4" descr="18d4116e684776ea22e1634d1942347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068960"/>
            <a:ext cx="4248472" cy="3504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post-84084-12944238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476672"/>
            <a:ext cx="4392488" cy="2835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depositphotos_2472608-stock-illustration-sewing-pattern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a-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9" y="260648"/>
            <a:ext cx="4032448" cy="2898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a28c5d4dc136682a841ddc62c526f5c-300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3573016"/>
            <a:ext cx="28575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nachalnye-eskizy-odejdy-61154-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1960" y="2852936"/>
            <a:ext cx="4546476" cy="3409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depositphotos_23379536-stock-illustration-sewing-and-needlework-doodles-seamles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Рисунок 5" descr="IMG_016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30003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8057563-Various-accessories-for-sewing-and-clothing-design-Stock-Vecto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4429132"/>
            <a:ext cx="3286116" cy="24288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9" name="Содержимое 7" descr="113_0021.JPG"/>
          <p:cNvPicPr>
            <a:picLocks noGrp="1" noChangeAspect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03800" y="3284538"/>
            <a:ext cx="3816350" cy="3313112"/>
          </a:xfrm>
        </p:spPr>
      </p:pic>
      <p:pic>
        <p:nvPicPr>
          <p:cNvPr id="26630" name="Рисунок 8" descr="113_002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997200"/>
            <a:ext cx="44767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9" descr="113_0019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5" y="188913"/>
            <a:ext cx="51133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8" descr="depositphotos_23379536-stock-illustration-sewing-and-needlework-doodles-seamles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458788"/>
            <a:ext cx="9144000" cy="7316788"/>
          </a:xfrm>
        </p:spPr>
      </p:pic>
      <p:pic>
        <p:nvPicPr>
          <p:cNvPr id="27651" name="Рисунок 4" descr="IMG_0163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9270" t="6535" r="11403" b="27644"/>
          <a:stretch/>
        </p:blipFill>
        <p:spPr bwMode="auto">
          <a:xfrm>
            <a:off x="561082" y="116631"/>
            <a:ext cx="4092455" cy="314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IMG_0164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3021" t="7244" r="8436" b="7717"/>
          <a:stretch/>
        </p:blipFill>
        <p:spPr bwMode="auto">
          <a:xfrm>
            <a:off x="4932040" y="116631"/>
            <a:ext cx="3562350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IMG_0165.JP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4860" t="7272" r="7375" b="10060"/>
          <a:stretch/>
        </p:blipFill>
        <p:spPr bwMode="auto">
          <a:xfrm>
            <a:off x="561082" y="3501008"/>
            <a:ext cx="409245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8057563-Various-accessories-for-sewing-and-clothing-design-Stock-Vector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052979" y="3501008"/>
            <a:ext cx="3799481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8" descr="photo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28588"/>
            <a:ext cx="9144000" cy="6986588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427168" cy="457274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План моделирования:</a:t>
            </a:r>
            <a:b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1.Определиться с главной идеей образа.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2.Используя геометрические фигуры, составить силуэт будущего платья.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3.Продумать длину платья, форму горловины или воротника, рукава.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4.Использовать различные линии.</a:t>
            </a:r>
            <a:r>
              <a:rPr lang="ru-RU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057563-Various-accessories-for-sewing-and-clothing-design-Stock-Vecto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4221088"/>
            <a:ext cx="3286116" cy="24288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284663" y="1052513"/>
            <a:ext cx="4762500" cy="15668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Здравствуйте,</a:t>
            </a:r>
            <a:b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 меня зовут  принцесса Верочка</a:t>
            </a:r>
          </a:p>
        </p:txBody>
      </p:sp>
      <p:pic>
        <p:nvPicPr>
          <p:cNvPr id="29699" name="Рисунок 6" descr="904c270454d082b8ac61280b1999d1a1-d3ed94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-171450"/>
            <a:ext cx="407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9" descr="no-translate-detected_8365-15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0025"/>
            <a:ext cx="9144000" cy="7058025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Рисунок 5" descr="113_0016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64" y="20960"/>
            <a:ext cx="3096344" cy="4128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13_0017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774" y="51842"/>
            <a:ext cx="3024336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13_0018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832" y="2588228"/>
            <a:ext cx="3024336" cy="4032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10" descr="depositphotos_78084472-stock-illustration-vector-seamless-geometric-pattern-with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113_0015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692696"/>
            <a:ext cx="3651870" cy="5157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8057563-Various-accessories-for-sewing-and-clothing-design-Stock-Vecto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4429132"/>
            <a:ext cx="3286116" cy="242886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334963" y="0"/>
            <a:ext cx="9478963" cy="7019925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569325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Дизайн одежды —творческое направление в создании, конструировании и моделирования красивых, оригинальных, удобных  и функциональных платьев, костюмов на все случаи жизни</a:t>
            </a:r>
          </a:p>
        </p:txBody>
      </p:sp>
      <p:pic>
        <p:nvPicPr>
          <p:cNvPr id="14340" name="Рисунок 5" descr="top-model-zhurnaly-i-albomy-11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44675"/>
            <a:ext cx="5106988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top-model-zhurnaly-i-albomy-7_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484313"/>
            <a:ext cx="30241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top-model-zhurnaly-i-albomy-8_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43550" y="3429000"/>
            <a:ext cx="36004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 descr="top-model-zhurnaly-i-albomy-9_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3933825"/>
            <a:ext cx="3895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225" y="-531813"/>
            <a:ext cx="9121775" cy="8137526"/>
          </a:xfrm>
        </p:spPr>
      </p:pic>
      <p:pic>
        <p:nvPicPr>
          <p:cNvPr id="15363" name="Рисунок 4" descr="2 блог самое важное ПОДРУЖК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-171400"/>
            <a:ext cx="2778125" cy="3933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4" name="Рисунок 5" descr="3 блог самое важное ПОДРУЖК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-171400"/>
            <a:ext cx="2828925" cy="4005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5" name="Рисунок 6" descr="блог самое важное ПОДРУЖКИ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28206" y="3645024"/>
            <a:ext cx="3024336" cy="3629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09538"/>
            <a:ext cx="9144000" cy="6967538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Рисунок 5" descr="IMG_679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8913"/>
            <a:ext cx="4176712" cy="2879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Рисунок 4" descr="IMG_679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8913"/>
            <a:ext cx="4249738" cy="2924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9" name="Рисунок 6" descr="IMG_679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3429000"/>
            <a:ext cx="4751387" cy="3182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powerpoint-presentation-background-foods-and-drinks-backgrounds-3899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1646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A50021"/>
                </a:solidFill>
                <a:latin typeface="Times New Roman" pitchFamily="18" charset="0"/>
              </a:rPr>
              <a:t>Цель обучения моделирования одежды с детьми: развитие фантазии, способности к наблюдению и размышлению, умение нестандартно преобразовывать любую форму, учить работать с бумагой, используя различные техники.</a:t>
            </a:r>
          </a:p>
        </p:txBody>
      </p:sp>
      <p:pic>
        <p:nvPicPr>
          <p:cNvPr id="17411" name="Рисунок 4" descr="depositphotos_2472608-stock-illustration-sewing-patter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857250" y="642938"/>
            <a:ext cx="7500938" cy="267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Цель обучения моделирования одежды с детьми: развитие фантазии, способности к наблюдению и размышлению, умение нестандартно преобразовывать любую форму, учить работать с бумагой, используя различные техники.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5724525"/>
          </a:xfrm>
        </p:spPr>
        <p:txBody>
          <a:bodyPr/>
          <a:lstStyle/>
          <a:p>
            <a:pPr eaLnBrk="1" hangingPunct="1"/>
            <a: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smtClean="0"/>
              <a:t/>
            </a:r>
            <a:br>
              <a:rPr lang="ru-RU" sz="2900" smtClean="0"/>
            </a:br>
            <a:endParaRPr lang="ru-RU" sz="2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114800" cy="3024188"/>
          </a:xfrm>
          <a:solidFill>
            <a:schemeClr val="bg1"/>
          </a:solidFill>
        </p:spPr>
        <p:txBody>
          <a:bodyPr/>
          <a:lstStyle/>
          <a:p>
            <a:r>
              <a:rPr lang="ru-RU" sz="4000" b="1" smtClean="0"/>
              <a:t>Где взять источник вдохновения для создания эскиза модели?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depositphotos_23379536-stock-illustration-sewing-and-needlework-doodles-seamles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Этнические мотивы</a:t>
            </a:r>
          </a:p>
        </p:txBody>
      </p:sp>
      <p:pic>
        <p:nvPicPr>
          <p:cNvPr id="19459" name="Рисунок 5" descr="c39c63716a67d17d69ec190418aeb01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2553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folk-768x54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2984500"/>
            <a:ext cx="5478463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depositphotos_23379536-stock-illustration-sewing-and-needlework-doodles-seamles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050088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Архитектура</a:t>
            </a:r>
          </a:p>
        </p:txBody>
      </p:sp>
      <p:pic>
        <p:nvPicPr>
          <p:cNvPr id="6" name="Рисунок 5" descr="thumb_IMG_8071_1024-610x1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204864"/>
            <a:ext cx="2659514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Рисунок 6" descr="35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3284538"/>
            <a:ext cx="5448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6" descr="depositphotos_2472608-stock-illustration-sewing-pattern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30200"/>
            <a:ext cx="9396413" cy="7188200"/>
          </a:xfrm>
        </p:spPr>
      </p:pic>
      <p:pic>
        <p:nvPicPr>
          <p:cNvPr id="21507" name="Рисунок 4" descr="подсолнеч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6632"/>
            <a:ext cx="4608511" cy="331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IMG_0161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2209" t="9386" r="7341" b="10046"/>
          <a:stretch/>
        </p:blipFill>
        <p:spPr bwMode="auto">
          <a:xfrm>
            <a:off x="3995936" y="3212976"/>
            <a:ext cx="5010150" cy="334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87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Мастер - класс  на тему: «Платье для принцессы»</vt:lpstr>
      <vt:lpstr>Презентация PowerPoint</vt:lpstr>
      <vt:lpstr>Презентация PowerPoint</vt:lpstr>
      <vt:lpstr>Презентация PowerPoint</vt:lpstr>
      <vt:lpstr>Цель обучения моделирования одежды с детьми: развитие фантазии, способности к наблюдению и размышлению, умение нестандартно преобразовывать любую форму, учить работать с бумагой, используя различные техники.</vt:lpstr>
      <vt:lpstr>     </vt:lpstr>
      <vt:lpstr>Этнические мотивы</vt:lpstr>
      <vt:lpstr>Архитектура</vt:lpstr>
      <vt:lpstr>Презентация PowerPoint</vt:lpstr>
      <vt:lpstr>Презентация PowerPoint</vt:lpstr>
      <vt:lpstr>Презентация PowerPoint</vt:lpstr>
      <vt:lpstr>Ракушки</vt:lpstr>
      <vt:lpstr>Презентация PowerPoint</vt:lpstr>
      <vt:lpstr>Презентация PowerPoint</vt:lpstr>
      <vt:lpstr>Презентация PowerPoint</vt:lpstr>
      <vt:lpstr>План моделирования:  1.Определиться с главной идеей образа. 2.Используя геометрические фигуры, составить силуэт будущего платья. 3.Продумать длину платья, форму горловины или воротника, рукава. 4.Использовать различные линии. </vt:lpstr>
      <vt:lpstr>Здравствуйте,  меня зовут  принцесса Верочка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Дизайнер одежды</dc:title>
  <dc:creator>Пользователь Windows</dc:creator>
  <cp:lastModifiedBy>Admin</cp:lastModifiedBy>
  <cp:revision>72</cp:revision>
  <dcterms:created xsi:type="dcterms:W3CDTF">2017-11-28T10:44:32Z</dcterms:created>
  <dcterms:modified xsi:type="dcterms:W3CDTF">2024-01-24T09:55:27Z</dcterms:modified>
</cp:coreProperties>
</file>