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FFFFCC"/>
    <a:srgbClr val="CC9900"/>
    <a:srgbClr val="99FFCC"/>
    <a:srgbClr val="0099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0B83-B09B-4F64-8018-B4E2376429B5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69FDBB8-B57B-4CA4-9E0A-FFE0A8DE52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0B83-B09B-4F64-8018-B4E2376429B5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DBB8-B57B-4CA4-9E0A-FFE0A8DE52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0B83-B09B-4F64-8018-B4E2376429B5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DBB8-B57B-4CA4-9E0A-FFE0A8DE52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0B83-B09B-4F64-8018-B4E2376429B5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69FDBB8-B57B-4CA4-9E0A-FFE0A8DE52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0B83-B09B-4F64-8018-B4E2376429B5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DBB8-B57B-4CA4-9E0A-FFE0A8DE52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0B83-B09B-4F64-8018-B4E2376429B5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DBB8-B57B-4CA4-9E0A-FFE0A8DE52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0B83-B09B-4F64-8018-B4E2376429B5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69FDBB8-B57B-4CA4-9E0A-FFE0A8DE52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0B83-B09B-4F64-8018-B4E2376429B5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DBB8-B57B-4CA4-9E0A-FFE0A8DE52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0B83-B09B-4F64-8018-B4E2376429B5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DBB8-B57B-4CA4-9E0A-FFE0A8DE52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0B83-B09B-4F64-8018-B4E2376429B5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DBB8-B57B-4CA4-9E0A-FFE0A8DE52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0B83-B09B-4F64-8018-B4E2376429B5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DBB8-B57B-4CA4-9E0A-FFE0A8DE52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800B83-B09B-4F64-8018-B4E2376429B5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69FDBB8-B57B-4CA4-9E0A-FFE0A8DE52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jpeg"/><Relationship Id="rId7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3.jpeg"/><Relationship Id="rId9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13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34.jpeg"/><Relationship Id="rId12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gif"/><Relationship Id="rId5" Type="http://schemas.openxmlformats.org/officeDocument/2006/relationships/image" Target="../media/image32.jpeg"/><Relationship Id="rId10" Type="http://schemas.openxmlformats.org/officeDocument/2006/relationships/image" Target="../media/image37.gif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.jpeg"/><Relationship Id="rId7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64704"/>
            <a:ext cx="814698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               Мультимедийное дидактическое пособие</a:t>
            </a:r>
          </a:p>
          <a:p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                            для детей 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старшей  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группы</a:t>
            </a:r>
          </a:p>
          <a:p>
            <a:r>
              <a:rPr lang="ru-RU" dirty="0" smtClean="0">
                <a:latin typeface="Arial Black" pitchFamily="34" charset="0"/>
              </a:rPr>
              <a:t>               </a:t>
            </a:r>
          </a:p>
          <a:p>
            <a:r>
              <a:rPr lang="ru-RU" dirty="0" smtClean="0">
                <a:latin typeface="Arial Black" pitchFamily="34" charset="0"/>
              </a:rPr>
              <a:t>                               </a:t>
            </a:r>
          </a:p>
          <a:p>
            <a:r>
              <a:rPr lang="ru-RU" sz="4400" b="1" dirty="0" smtClean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ru-RU" sz="4400" b="1" dirty="0" smtClean="0">
                <a:solidFill>
                  <a:srgbClr val="FFC000"/>
                </a:solidFill>
                <a:latin typeface="Calibri" pitchFamily="34" charset="0"/>
              </a:rPr>
              <a:t>«</a:t>
            </a:r>
            <a:r>
              <a:rPr lang="ru-RU" sz="6000" b="1" dirty="0" smtClean="0">
                <a:solidFill>
                  <a:srgbClr val="FFC000"/>
                </a:solidFill>
                <a:latin typeface="Calibri" pitchFamily="34" charset="0"/>
              </a:rPr>
              <a:t>Все профессии</a:t>
            </a:r>
          </a:p>
          <a:p>
            <a:r>
              <a:rPr lang="ru-RU" sz="6000" b="1" dirty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ru-RU" sz="6000" b="1" dirty="0" smtClean="0">
                <a:solidFill>
                  <a:srgbClr val="FFC000"/>
                </a:solidFill>
                <a:latin typeface="Calibri" pitchFamily="34" charset="0"/>
              </a:rPr>
              <a:t>                   </a:t>
            </a:r>
            <a:r>
              <a:rPr lang="ru-RU" sz="6000" b="1" dirty="0" smtClean="0">
                <a:solidFill>
                  <a:srgbClr val="FFC000"/>
                </a:solidFill>
                <a:latin typeface="Calibri" pitchFamily="34" charset="0"/>
              </a:rPr>
              <a:t>    нужны</a:t>
            </a:r>
            <a:r>
              <a:rPr lang="ru-RU" sz="6000" b="1" dirty="0" smtClean="0">
                <a:solidFill>
                  <a:srgbClr val="FFC000"/>
                </a:solidFill>
                <a:latin typeface="Calibri" pitchFamily="34" charset="0"/>
              </a:rPr>
              <a:t>, </a:t>
            </a:r>
          </a:p>
          <a:p>
            <a:r>
              <a:rPr lang="ru-RU" sz="6000" b="1" dirty="0" smtClean="0">
                <a:solidFill>
                  <a:srgbClr val="FFC000"/>
                </a:solidFill>
                <a:latin typeface="Calibri" pitchFamily="34" charset="0"/>
              </a:rPr>
              <a:t>   </a:t>
            </a:r>
            <a:r>
              <a:rPr lang="ru-RU" sz="6000" b="1" dirty="0" smtClean="0">
                <a:solidFill>
                  <a:srgbClr val="FFC000"/>
                </a:solidFill>
                <a:latin typeface="Calibri" pitchFamily="34" charset="0"/>
              </a:rPr>
              <a:t>все </a:t>
            </a:r>
            <a:r>
              <a:rPr lang="ru-RU" sz="6000" b="1" dirty="0" smtClean="0">
                <a:solidFill>
                  <a:srgbClr val="FFC000"/>
                </a:solidFill>
                <a:latin typeface="Calibri" pitchFamily="34" charset="0"/>
              </a:rPr>
              <a:t>профессии </a:t>
            </a:r>
            <a:endParaRPr lang="ru-RU" sz="6000" b="1" dirty="0" smtClean="0">
              <a:solidFill>
                <a:srgbClr val="FFC000"/>
              </a:solidFill>
              <a:latin typeface="Calibri" pitchFamily="34" charset="0"/>
            </a:endParaRPr>
          </a:p>
          <a:p>
            <a:r>
              <a:rPr lang="ru-RU" sz="6000" b="1" dirty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ru-RU" sz="6000" b="1" dirty="0" smtClean="0">
                <a:solidFill>
                  <a:srgbClr val="FFC000"/>
                </a:solidFill>
                <a:latin typeface="Calibri" pitchFamily="34" charset="0"/>
              </a:rPr>
              <a:t>                     </a:t>
            </a:r>
            <a:r>
              <a:rPr lang="ru-RU" sz="6000" b="1" dirty="0" smtClean="0">
                <a:solidFill>
                  <a:srgbClr val="FFC000"/>
                </a:solidFill>
                <a:latin typeface="Calibri" pitchFamily="34" charset="0"/>
              </a:rPr>
              <a:t>  важны</a:t>
            </a:r>
            <a:r>
              <a:rPr lang="ru-RU" sz="6000" b="1" dirty="0" smtClean="0">
                <a:solidFill>
                  <a:srgbClr val="FFC000"/>
                </a:solidFill>
                <a:latin typeface="Calibri" pitchFamily="34" charset="0"/>
              </a:rPr>
              <a:t>».</a:t>
            </a:r>
            <a:endParaRPr lang="ru-RU" sz="6000" b="1" dirty="0">
              <a:solidFill>
                <a:srgbClr val="FFC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Documents and Settings\Администратор\Рабочий стол\картинки для игры\фон сл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080"/>
            <a:ext cx="9143999" cy="68630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3789040"/>
            <a:ext cx="1008112" cy="936104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740352" y="3789040"/>
            <a:ext cx="1008112" cy="936104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68144" y="4725144"/>
            <a:ext cx="2880320" cy="86409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868144" y="2924944"/>
            <a:ext cx="2880320" cy="86409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5868144" y="980728"/>
            <a:ext cx="2880320" cy="1944216"/>
          </a:xfrm>
          <a:prstGeom prst="triangle">
            <a:avLst>
              <a:gd name="adj" fmla="val 49622"/>
            </a:avLst>
          </a:prstGeom>
          <a:blipFill>
            <a:blip r:embed="rId5" cstate="print"/>
            <a:tile tx="0" ty="0" sx="100000" sy="100000" flip="none" algn="tl"/>
          </a:blip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Documents and Settings\Администратор\Рабочий стол\картинки для игры\строительная кас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5301208"/>
            <a:ext cx="1008112" cy="1008112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</p:pic>
      <p:pic>
        <p:nvPicPr>
          <p:cNvPr id="1028" name="Picture 4" descr="C:\Documents and Settings\Администратор\Рабочий стол\картинки для игры\мастеро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1340768"/>
            <a:ext cx="1129308" cy="75287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1029" name="Picture 5" descr="C:\Documents and Settings\Администратор\Рабочий стол\картинки для игры\молоток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3717032"/>
            <a:ext cx="936104" cy="926567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</p:pic>
      <p:pic>
        <p:nvPicPr>
          <p:cNvPr id="1030" name="Picture 6" descr="C:\Documents and Settings\Администратор\Рабочий стол\картинки для игры\gvozd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2276872"/>
            <a:ext cx="1080120" cy="861009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1026" name="Picture 2" descr="C:\Documents and Settings\Администратор\Рабочий стол\картинки для игры\images (1).jpg"/>
          <p:cNvPicPr>
            <a:picLocks noChangeAspect="1" noChangeArrowheads="1"/>
          </p:cNvPicPr>
          <p:nvPr/>
        </p:nvPicPr>
        <p:blipFill>
          <a:blip r:embed="rId10" cstate="print"/>
          <a:srcRect l="16344" t="4153" r="16344" b="2769"/>
          <a:stretch>
            <a:fillRect/>
          </a:stretch>
        </p:blipFill>
        <p:spPr bwMode="auto">
          <a:xfrm>
            <a:off x="3491880" y="2276872"/>
            <a:ext cx="1627957" cy="354193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bg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9FF66"/>
            </a:solidFill>
          </a:ln>
        </p:spPr>
      </p:pic>
      <p:pic>
        <p:nvPicPr>
          <p:cNvPr id="5" name="Picture 3" descr="C:\Documents and Settings\Администратор\Рабочий стол\картинки для игры\14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91680" y="2564904"/>
            <a:ext cx="1080120" cy="883734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6" name="Picture 4" descr="C:\Documents and Settings\Администратор\Рабочий стол\картинки для игры\докторский чемоданчик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47664" y="4221088"/>
            <a:ext cx="1224136" cy="916921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</p:pic>
      <p:pic>
        <p:nvPicPr>
          <p:cNvPr id="8" name="Picture 5" descr="C:\Documents and Settings\Администратор\Рабочий стол\картинки для игры\131603420671a212855e7b18efc5d4d0aed70c456fd_b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528" y="620688"/>
            <a:ext cx="936104" cy="1005362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</p:pic>
      <p:sp>
        <p:nvSpPr>
          <p:cNvPr id="17" name="Прямоугольник 16"/>
          <p:cNvSpPr/>
          <p:nvPr/>
        </p:nvSpPr>
        <p:spPr>
          <a:xfrm>
            <a:off x="6876256" y="3789040"/>
            <a:ext cx="864096" cy="936104"/>
          </a:xfrm>
          <a:prstGeom prst="rect">
            <a:avLst/>
          </a:prstGeom>
          <a:blipFill>
            <a:blip r:embed="rId1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1" grpId="0" animBg="1"/>
      <p:bldP spid="12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Администратор\Рабочий стол\картинки для игры\фон сл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080"/>
            <a:ext cx="9143999" cy="6863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C:\Documents and Settings\Администратор\Рабочий стол\картинки для игры\повар.jpg"/>
          <p:cNvPicPr>
            <a:picLocks noChangeAspect="1" noChangeArrowheads="1"/>
          </p:cNvPicPr>
          <p:nvPr/>
        </p:nvPicPr>
        <p:blipFill>
          <a:blip r:embed="rId4" cstate="print"/>
          <a:srcRect l="19719" t="3150" r="27114" b="1890"/>
          <a:stretch>
            <a:fillRect/>
          </a:stretch>
        </p:blipFill>
        <p:spPr bwMode="auto">
          <a:xfrm>
            <a:off x="845958" y="1196752"/>
            <a:ext cx="2285882" cy="492451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2053" name="Picture 5" descr="C:\Documents and Settings\Администратор\Рабочий стол\картинки для игры\кастрюля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080" t="33847" r="1080" b="16923"/>
          <a:stretch>
            <a:fillRect/>
          </a:stretch>
        </p:blipFill>
        <p:spPr bwMode="auto">
          <a:xfrm>
            <a:off x="3923928" y="3645024"/>
            <a:ext cx="3574611" cy="1872208"/>
          </a:xfrm>
          <a:prstGeom prst="rect">
            <a:avLst/>
          </a:prstGeom>
          <a:blipFill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054" name="Picture 6" descr="C:\Documents and Settings\Администратор\Рабочий стол\картинки для игры\картофель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548680"/>
            <a:ext cx="1008112" cy="100811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2055" name="Picture 7" descr="C:\Documents and Settings\Администратор\Рабочий стол\картинки для игры\морковь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2132856"/>
            <a:ext cx="1152128" cy="864096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2056" name="Picture 8" descr="C:\Documents and Settings\Администратор\Рабочий стол\картинки для игры\капуста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639094"/>
            <a:ext cx="1224136" cy="920390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2057" name="Picture 9" descr="C:\Documents and Settings\Администратор\Рабочий стол\картинки для игры\лук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80112" y="2060848"/>
            <a:ext cx="1062791" cy="1034450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2058" name="Picture 10" descr="C:\Documents and Settings\Администратор\Рабочий стол\картинки для игры\тыква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2281" y="2132855"/>
            <a:ext cx="1431373" cy="931937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2059" name="Picture 11" descr="C:\Documents and Settings\Администратор\Рабочий стол\картинки для игры\яблоко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08104" y="692696"/>
            <a:ext cx="1082987" cy="1097556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63 0.04583 L 0.15955 0.442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19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-0.19688 0.427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0" y="2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0.05232 L 0.14184 0.272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11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856 L -0.02673 0.2914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" y="14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картинки для игры\фон сл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5080"/>
            <a:ext cx="9143999" cy="6863080"/>
          </a:xfrm>
          <a:prstGeom prst="rect">
            <a:avLst/>
          </a:prstGeom>
          <a:noFill/>
        </p:spPr>
      </p:pic>
      <p:pic>
        <p:nvPicPr>
          <p:cNvPr id="3075" name="Picture 3" descr="C:\Documents and Settings\Администратор\Рабочий стол\картинки для игры\портнойy.jpg"/>
          <p:cNvPicPr>
            <a:picLocks noChangeAspect="1" noChangeArrowheads="1"/>
          </p:cNvPicPr>
          <p:nvPr/>
        </p:nvPicPr>
        <p:blipFill>
          <a:blip r:embed="rId5" cstate="print"/>
          <a:srcRect l="16732" t="3150" r="11811" b="1890"/>
          <a:stretch>
            <a:fillRect/>
          </a:stretch>
        </p:blipFill>
        <p:spPr bwMode="auto">
          <a:xfrm>
            <a:off x="683568" y="980728"/>
            <a:ext cx="2448272" cy="5083737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3076" name="Picture 4" descr="C:\Documents and Settings\Администратор\Рабочий стол\картинки для игры\швейная машин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5445224"/>
            <a:ext cx="1152128" cy="963179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3078" name="Picture 6" descr="C:\Documents and Settings\Администратор\Рабочий стол\картинки для игры\images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2780928"/>
            <a:ext cx="1008112" cy="100811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3079" name="Picture 7" descr="C:\Documents and Settings\Администратор\Рабочий стол\картинки для игры\images.jpg"/>
          <p:cNvPicPr>
            <a:picLocks noChangeAspect="1" noChangeArrowheads="1"/>
          </p:cNvPicPr>
          <p:nvPr/>
        </p:nvPicPr>
        <p:blipFill>
          <a:blip r:embed="rId8" cstate="print">
            <a:lum bright="3000"/>
          </a:blip>
          <a:srcRect/>
          <a:stretch>
            <a:fillRect/>
          </a:stretch>
        </p:blipFill>
        <p:spPr bwMode="auto">
          <a:xfrm>
            <a:off x="5796136" y="764704"/>
            <a:ext cx="2808312" cy="4680521"/>
          </a:xfrm>
          <a:prstGeom prst="ellipse">
            <a:avLst/>
          </a:prstGeom>
          <a:gradFill flip="none" rotWithShape="0"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  <a:tileRect/>
          </a:gradFill>
          <a:ln>
            <a:solidFill>
              <a:srgbClr val="99FF66"/>
            </a:solidFill>
          </a:ln>
        </p:spPr>
      </p:pic>
      <p:sp>
        <p:nvSpPr>
          <p:cNvPr id="9" name="Овал 8"/>
          <p:cNvSpPr/>
          <p:nvPr/>
        </p:nvSpPr>
        <p:spPr>
          <a:xfrm>
            <a:off x="6372200" y="4077072"/>
            <a:ext cx="648072" cy="432048"/>
          </a:xfrm>
          <a:prstGeom prst="ellipse">
            <a:avLst/>
          </a:prstGeom>
          <a:solidFill>
            <a:srgbClr val="FF00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596336" y="4005064"/>
            <a:ext cx="360040" cy="360040"/>
          </a:xfrm>
          <a:prstGeom prst="rect">
            <a:avLst/>
          </a:prstGeom>
          <a:solidFill>
            <a:srgbClr val="FF0000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6588224" y="3356992"/>
            <a:ext cx="432048" cy="504056"/>
          </a:xfrm>
          <a:prstGeom prst="triangle">
            <a:avLst/>
          </a:prstGeom>
          <a:solidFill>
            <a:srgbClr val="FF0000">
              <a:alpha val="6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1" name="Picture 9" descr="C:\Documents and Settings\Администратор\Рабочий стол\картинки для игры\нитки с иголкой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404664"/>
            <a:ext cx="936104" cy="98537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3082" name="Picture 10" descr="C:\Documents and Settings\Администратор\Рабочий стол\картинки для игры\прищепка.jp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3635896" y="4221088"/>
            <a:ext cx="1367444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3" name="Picture 11" descr="C:\Documents and Settings\Администратор\Рабочий стол\картинки для игры\пуговица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07904" y="1556792"/>
            <a:ext cx="1080120" cy="1037670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0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картинки для игры\фон сл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080"/>
            <a:ext cx="9143999" cy="6863080"/>
          </a:xfrm>
          <a:prstGeom prst="rect">
            <a:avLst/>
          </a:prstGeom>
          <a:noFill/>
        </p:spPr>
      </p:pic>
      <p:pic>
        <p:nvPicPr>
          <p:cNvPr id="4099" name="Picture 3" descr="C:\Documents and Settings\Администратор\Рабочий стол\КИНДИНА Н.М\пожарный шланг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276872"/>
            <a:ext cx="1224136" cy="941643"/>
          </a:xfrm>
          <a:prstGeom prst="rect">
            <a:avLst/>
          </a:prstGeom>
          <a:noFill/>
        </p:spPr>
      </p:pic>
      <p:pic>
        <p:nvPicPr>
          <p:cNvPr id="4100" name="Picture 4" descr="C:\Documents and Settings\Администратор\Рабочий стол\картинки для игры\пожарная лестниц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3645024"/>
            <a:ext cx="1080120" cy="1362857"/>
          </a:xfrm>
          <a:prstGeom prst="rect">
            <a:avLst/>
          </a:prstGeom>
          <a:noFill/>
        </p:spPr>
      </p:pic>
      <p:pic>
        <p:nvPicPr>
          <p:cNvPr id="4101" name="Picture 5" descr="C:\Documents and Settings\Администратор\Рабочий стол\картинки для игры\пожарный.jpg"/>
          <p:cNvPicPr>
            <a:picLocks noChangeAspect="1" noChangeArrowheads="1"/>
          </p:cNvPicPr>
          <p:nvPr/>
        </p:nvPicPr>
        <p:blipFill>
          <a:blip r:embed="rId6" cstate="print"/>
          <a:srcRect l="16798" t="3150" r="19318"/>
          <a:stretch>
            <a:fillRect/>
          </a:stretch>
        </p:blipFill>
        <p:spPr bwMode="auto">
          <a:xfrm>
            <a:off x="4716016" y="2636912"/>
            <a:ext cx="1728192" cy="349334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27584" y="2348880"/>
            <a:ext cx="2664296" cy="3960440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827584" y="764704"/>
            <a:ext cx="2664296" cy="1656184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3068960"/>
            <a:ext cx="576064" cy="648072"/>
          </a:xfrm>
          <a:prstGeom prst="rect">
            <a:avLst/>
          </a:prstGeom>
          <a:gradFill>
            <a:gsLst>
              <a:gs pos="0">
                <a:srgbClr val="99FFCC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3068960"/>
            <a:ext cx="576064" cy="648072"/>
          </a:xfrm>
          <a:prstGeom prst="rect">
            <a:avLst/>
          </a:prstGeom>
          <a:gradFill>
            <a:gsLst>
              <a:gs pos="0">
                <a:srgbClr val="99FFCC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339752" y="4365104"/>
            <a:ext cx="576064" cy="648072"/>
          </a:xfrm>
          <a:prstGeom prst="rect">
            <a:avLst/>
          </a:prstGeom>
          <a:gradFill>
            <a:gsLst>
              <a:gs pos="0">
                <a:srgbClr val="99FFCC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4365104"/>
            <a:ext cx="576064" cy="648072"/>
          </a:xfrm>
          <a:prstGeom prst="rect">
            <a:avLst/>
          </a:prstGeom>
          <a:gradFill>
            <a:gsLst>
              <a:gs pos="0">
                <a:srgbClr val="99FFCC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2" name="Picture 6" descr="C:\Documents and Settings\Администратор\Рабочий стол\картинки для игры\f_4baa318e34caa (1)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2" y="2708920"/>
            <a:ext cx="576064" cy="93610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103" name="Picture 7" descr="C:\Documents and Settings\Администратор\Рабочий стол\картинки для игры\ognetushite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1124744"/>
            <a:ext cx="977280" cy="1049288"/>
          </a:xfrm>
          <a:prstGeom prst="rect">
            <a:avLst/>
          </a:prstGeom>
          <a:noFill/>
        </p:spPr>
      </p:pic>
      <p:pic>
        <p:nvPicPr>
          <p:cNvPr id="4104" name="Picture 8" descr="C:\Documents and Settings\Администратор\Рабочий стол\картинки для игры\f_4baa318e34caa (1)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31640" y="2708920"/>
            <a:ext cx="569615" cy="92801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105" name="Picture 9" descr="C:\Documents and Settings\Администратор\Рабочий стол\картинки для игры\f_4baa318e34caa (1)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31639" y="4020520"/>
            <a:ext cx="576065" cy="86460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106" name="Picture 10" descr="C:\Documents and Settings\Администратор\Рабочий стол\картинки для игры\images (1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24328" y="1124744"/>
            <a:ext cx="864096" cy="864096"/>
          </a:xfrm>
          <a:prstGeom prst="rect">
            <a:avLst/>
          </a:prstGeom>
          <a:noFill/>
        </p:spPr>
      </p:pic>
      <p:pic>
        <p:nvPicPr>
          <p:cNvPr id="4107" name="Picture 11" descr="C:\Documents and Settings\Администратор\Рабочий стол\картинки для игры\докторский чемоданчик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80313" y="5296034"/>
            <a:ext cx="1224136" cy="91692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0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Рабочий стол\картинки для игры\фон сл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5080"/>
            <a:ext cx="9143999" cy="6863080"/>
          </a:xfrm>
          <a:prstGeom prst="rect">
            <a:avLst/>
          </a:prstGeom>
          <a:noFill/>
        </p:spPr>
      </p:pic>
      <p:pic>
        <p:nvPicPr>
          <p:cNvPr id="5123" name="Picture 3" descr="C:\Documents and Settings\Администратор\Рабочий стол\картинки для игры\дворник.jpg"/>
          <p:cNvPicPr>
            <a:picLocks noChangeAspect="1" noChangeArrowheads="1"/>
          </p:cNvPicPr>
          <p:nvPr/>
        </p:nvPicPr>
        <p:blipFill>
          <a:blip r:embed="rId4" cstate="print"/>
          <a:srcRect l="5898" t="8702" r="4537" b="3027"/>
          <a:stretch>
            <a:fillRect/>
          </a:stretch>
        </p:blipFill>
        <p:spPr bwMode="auto">
          <a:xfrm>
            <a:off x="6012160" y="332656"/>
            <a:ext cx="2966704" cy="3506520"/>
          </a:xfrm>
          <a:prstGeom prst="rect">
            <a:avLst/>
          </a:prstGeom>
          <a:noFill/>
          <a:ln>
            <a:solidFill>
              <a:srgbClr val="99FF66"/>
            </a:solidFill>
          </a:ln>
        </p:spPr>
      </p:pic>
      <p:pic>
        <p:nvPicPr>
          <p:cNvPr id="5124" name="Picture 4" descr="C:\Documents and Settings\Администратор\Рабочий стол\картинки для игры\листоче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286559">
            <a:off x="4283968" y="3933056"/>
            <a:ext cx="968618" cy="755848"/>
          </a:xfrm>
          <a:prstGeom prst="rect">
            <a:avLst/>
          </a:prstGeom>
          <a:noFill/>
        </p:spPr>
      </p:pic>
      <p:pic>
        <p:nvPicPr>
          <p:cNvPr id="5" name="Picture 4" descr="C:\Documents and Settings\Администратор\Рабочий стол\картинки для игры\листоче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478024">
            <a:off x="3669099" y="5597271"/>
            <a:ext cx="902077" cy="842353"/>
          </a:xfrm>
          <a:prstGeom prst="rect">
            <a:avLst/>
          </a:prstGeom>
          <a:noFill/>
        </p:spPr>
      </p:pic>
      <p:pic>
        <p:nvPicPr>
          <p:cNvPr id="5125" name="Picture 5" descr="C:\Documents and Settings\Администратор\Рабочий стол\картинки для игры\лист дерев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963184">
            <a:off x="2427125" y="4740509"/>
            <a:ext cx="880492" cy="880492"/>
          </a:xfrm>
          <a:prstGeom prst="rect">
            <a:avLst/>
          </a:prstGeom>
          <a:noFill/>
        </p:spPr>
      </p:pic>
      <p:pic>
        <p:nvPicPr>
          <p:cNvPr id="7" name="Picture 5" descr="C:\Documents and Settings\Администратор\Рабочий стол\картинки для игры\лист дерев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963184">
            <a:off x="5739494" y="5100549"/>
            <a:ext cx="880492" cy="880492"/>
          </a:xfrm>
          <a:prstGeom prst="rect">
            <a:avLst/>
          </a:prstGeom>
          <a:noFill/>
        </p:spPr>
      </p:pic>
      <p:pic>
        <p:nvPicPr>
          <p:cNvPr id="5126" name="Picture 6" descr="C:\Documents and Settings\Администратор\Рабочий стол\картинки для игры\швабр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692696"/>
            <a:ext cx="1296144" cy="1362803"/>
          </a:xfrm>
          <a:prstGeom prst="rect">
            <a:avLst/>
          </a:prstGeom>
          <a:noFill/>
          <a:ln>
            <a:solidFill>
              <a:srgbClr val="99FF66"/>
            </a:solidFill>
          </a:ln>
        </p:spPr>
      </p:pic>
      <p:pic>
        <p:nvPicPr>
          <p:cNvPr id="5127" name="Picture 7" descr="C:\Documents and Settings\Администратор\Рабочий стол\картинки для игры\для мытья стекол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692696"/>
            <a:ext cx="1368152" cy="1368152"/>
          </a:xfrm>
          <a:prstGeom prst="rect">
            <a:avLst/>
          </a:prstGeom>
          <a:noFill/>
          <a:ln>
            <a:solidFill>
              <a:srgbClr val="99FF66"/>
            </a:solidFill>
          </a:ln>
        </p:spPr>
      </p:pic>
      <p:pic>
        <p:nvPicPr>
          <p:cNvPr id="5128" name="Picture 8" descr="C:\Documents and Settings\Администратор\Рабочий стол\картинки для игры\метл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200000">
            <a:off x="191515" y="2696918"/>
            <a:ext cx="1632181" cy="1224136"/>
          </a:xfrm>
          <a:prstGeom prst="rect">
            <a:avLst/>
          </a:prstGeom>
          <a:noFill/>
          <a:ln>
            <a:solidFill>
              <a:srgbClr val="99FF66"/>
            </a:solidFill>
          </a:ln>
        </p:spPr>
      </p:pic>
      <p:pic>
        <p:nvPicPr>
          <p:cNvPr id="5129" name="Picture 9" descr="C:\Documents and Settings\Администратор\Рабочий стол\картинки для игры\грабли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79712" y="620688"/>
            <a:ext cx="1440160" cy="151216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1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27 0.25625 C -0.09948 0.33402 -0.07552 0.41203 -0.09931 0.42129 C -0.12292 0.43032 -0.23542 0.28217 -0.26459 0.31041 C -0.2934 0.33865 -0.23507 0.55301 -0.27292 0.5912 C -0.31077 0.62986 -0.52431 0.59722 -0.49202 0.54004 C -0.45955 0.4831 -0.14653 0.29652 -0.07761 0.24838 " pathEditMode="relative" rAng="0" ptsTypes="aaaaaA">
                                      <p:cBhvr>
                                        <p:cTn id="2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0" y="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Рабочий стол\картинки для игры\фон сл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80"/>
            <a:ext cx="9143999" cy="6863080"/>
          </a:xfrm>
          <a:prstGeom prst="rect">
            <a:avLst/>
          </a:prstGeom>
          <a:noFill/>
        </p:spPr>
      </p:pic>
      <p:pic>
        <p:nvPicPr>
          <p:cNvPr id="6150" name="Picture 6" descr="C:\Documents and Settings\Администратор\Рабочий стол\картинки для игры\slonce1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-819472"/>
            <a:ext cx="7344816" cy="73448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83768" y="5013176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7030A0"/>
                </a:solidFill>
              </a:rPr>
              <a:t>Молодец !</a:t>
            </a:r>
            <a:endParaRPr lang="ru-RU" sz="7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2">
      <a:dk1>
        <a:srgbClr val="92D050"/>
      </a:dk1>
      <a:lt1>
        <a:srgbClr val="00B050"/>
      </a:lt1>
      <a:dk2>
        <a:srgbClr val="99FF33"/>
      </a:dk2>
      <a:lt2>
        <a:srgbClr val="008000"/>
      </a:lt2>
      <a:accent1>
        <a:srgbClr val="00B0F0"/>
      </a:accent1>
      <a:accent2>
        <a:srgbClr val="00B050"/>
      </a:accent2>
      <a:accent3>
        <a:srgbClr val="008000"/>
      </a:accent3>
      <a:accent4>
        <a:srgbClr val="00FF99"/>
      </a:accent4>
      <a:accent5>
        <a:srgbClr val="99CC00"/>
      </a:accent5>
      <a:accent6>
        <a:srgbClr val="99CC00"/>
      </a:accent6>
      <a:hlink>
        <a:srgbClr val="008000"/>
      </a:hlink>
      <a:folHlink>
        <a:srgbClr val="339933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482</TotalTime>
  <Words>26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XP GAME 2008</dc:creator>
  <cp:lastModifiedBy>Admin</cp:lastModifiedBy>
  <cp:revision>41</cp:revision>
  <dcterms:created xsi:type="dcterms:W3CDTF">2014-11-27T02:23:56Z</dcterms:created>
  <dcterms:modified xsi:type="dcterms:W3CDTF">2024-01-24T08:57:45Z</dcterms:modified>
</cp:coreProperties>
</file>