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4" r:id="rId3"/>
    <p:sldId id="265" r:id="rId4"/>
    <p:sldId id="266" r:id="rId5"/>
    <p:sldId id="256" r:id="rId6"/>
    <p:sldId id="257" r:id="rId7"/>
    <p:sldId id="258" r:id="rId8"/>
    <p:sldId id="259" r:id="rId9"/>
    <p:sldId id="263" r:id="rId10"/>
    <p:sldId id="260" r:id="rId11"/>
    <p:sldId id="261" r:id="rId12"/>
    <p:sldId id="262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3C99E2-3AB2-4001-AD46-68F792E077F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BDEDAB-1007-4652-94E1-C9FB44CB2F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825" y="1495426"/>
            <a:ext cx="9009418" cy="3430032"/>
          </a:xfrm>
        </p:spPr>
        <p:txBody>
          <a:bodyPr/>
          <a:lstStyle/>
          <a:p>
            <a:r>
              <a:rPr lang="ru-RU" sz="8000" dirty="0" smtClean="0">
                <a:solidFill>
                  <a:srgbClr val="0070C0"/>
                </a:solidFill>
              </a:rPr>
              <a:t>Этапы работы </a:t>
            </a:r>
            <a:r>
              <a:rPr lang="ru-RU" sz="8000" dirty="0" err="1" smtClean="0">
                <a:solidFill>
                  <a:srgbClr val="0070C0"/>
                </a:solidFill>
              </a:rPr>
              <a:t>пиццмейкера</a:t>
            </a:r>
            <a:r>
              <a:rPr lang="ru-RU" sz="8000" dirty="0" smtClean="0">
                <a:solidFill>
                  <a:srgbClr val="0070C0"/>
                </a:solidFill>
              </a:rPr>
              <a:t/>
            </a:r>
            <a:br>
              <a:rPr lang="ru-RU" sz="8000" dirty="0" smtClean="0">
                <a:solidFill>
                  <a:srgbClr val="0070C0"/>
                </a:solidFill>
              </a:rPr>
            </a:br>
            <a:r>
              <a:rPr lang="ru-RU" sz="8000" dirty="0">
                <a:solidFill>
                  <a:srgbClr val="0070C0"/>
                </a:solidFill>
              </a:rPr>
              <a:t/>
            </a:r>
            <a:br>
              <a:rPr lang="ru-RU" sz="80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Составила: </a:t>
            </a:r>
            <a:r>
              <a:rPr lang="ru-RU" sz="2400" dirty="0" smtClean="0">
                <a:solidFill>
                  <a:srgbClr val="0070C0"/>
                </a:solidFill>
              </a:rPr>
              <a:t>Воспитатель МБДОУ «</a:t>
            </a:r>
            <a:r>
              <a:rPr lang="ru-RU" sz="2400" smtClean="0">
                <a:solidFill>
                  <a:srgbClr val="0070C0"/>
                </a:solidFill>
              </a:rPr>
              <a:t>Детский сад</a:t>
            </a:r>
            <a:br>
              <a:rPr lang="ru-RU" sz="2400" smtClean="0">
                <a:solidFill>
                  <a:srgbClr val="0070C0"/>
                </a:solidFill>
              </a:rPr>
            </a:br>
            <a:r>
              <a:rPr lang="ru-RU" sz="2400">
                <a:solidFill>
                  <a:srgbClr val="0070C0"/>
                </a:solidFill>
              </a:rPr>
              <a:t> </a:t>
            </a:r>
            <a:r>
              <a:rPr lang="ru-RU" sz="2400" smtClean="0">
                <a:solidFill>
                  <a:srgbClr val="0070C0"/>
                </a:solidFill>
              </a:rPr>
              <a:t>                           №</a:t>
            </a:r>
            <a:r>
              <a:rPr lang="ru-RU" sz="2400" dirty="0" smtClean="0">
                <a:solidFill>
                  <a:srgbClr val="0070C0"/>
                </a:solidFill>
              </a:rPr>
              <a:t>238» </a:t>
            </a:r>
            <a:r>
              <a:rPr lang="ru-RU" sz="2800" dirty="0" smtClean="0">
                <a:solidFill>
                  <a:srgbClr val="0070C0"/>
                </a:solidFill>
              </a:rPr>
              <a:t>Стадничук А.В.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366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b="10398"/>
          <a:stretch/>
        </p:blipFill>
        <p:spPr>
          <a:xfrm>
            <a:off x="172528" y="138023"/>
            <a:ext cx="11792310" cy="65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8" t="17485" r="5108" b="9685"/>
          <a:stretch/>
        </p:blipFill>
        <p:spPr>
          <a:xfrm>
            <a:off x="241539" y="163901"/>
            <a:ext cx="11757804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53" y="181155"/>
            <a:ext cx="11507638" cy="957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Готовая пицца разрезается специальным круглым ножом на 6-8 частей…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b="4108"/>
          <a:stretch/>
        </p:blipFill>
        <p:spPr>
          <a:xfrm>
            <a:off x="5106838" y="1138688"/>
            <a:ext cx="6788988" cy="52362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308" t="193" r="9484" b="11773"/>
          <a:stretch/>
        </p:blipFill>
        <p:spPr>
          <a:xfrm>
            <a:off x="155276" y="1318662"/>
            <a:ext cx="4865297" cy="50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571514" cy="91938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Arial Black" pitchFamily="34" charset="0"/>
              </a:rPr>
              <a:t>ДОДО ПИЦЦА</a:t>
            </a:r>
            <a:endParaRPr lang="ru-RU" sz="4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2050" name="Picture 2" descr="G:\ЛАРИСА\КАЛЕНД.и ПЕРСПЕК.план в подг. гр.2019-2020г\тема профессии\работа пиццемейкера и пиццы\03ddce2a9fb1533f39ca405d0609e1dc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469572"/>
            <a:ext cx="6368143" cy="51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ЛАРИСА\КАЛЕНД.и ПЕРСПЕК.план в подг. гр.2019-2020г\тема профессии\работа пиццемейкера и пиццы\chica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62" y="1328057"/>
            <a:ext cx="5609738" cy="5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2" y="118636"/>
            <a:ext cx="7410091" cy="65237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91" y="3058886"/>
            <a:ext cx="4840894" cy="3583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14" y="256659"/>
            <a:ext cx="1962416" cy="25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129396"/>
            <a:ext cx="11887200" cy="65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0" y="141514"/>
            <a:ext cx="7032173" cy="8382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Праздник пиццы в Италии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ЛАРИСА\КАЛЕНД.и ПЕРСПЕК.план в подг. гр.2019-2020г\тема профессии\работа пиццемейкера и пиццы\imgprevie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1376264"/>
            <a:ext cx="5638800" cy="51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ЛАРИСА\КАЛЕНД.и ПЕРСПЕК.план в подг. гр.2019-2020г\тема профессии\работа пиццемейкера и пиццы\pech-elektricheskaya-dlya-picci-pep-6-01-s-krishey-1-kamera-vnutrennie-razmeri-kameri-1050x780x176153-mm-vmestimost-6-p_foto_largest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r="11134" b="18983"/>
          <a:stretch/>
        </p:blipFill>
        <p:spPr bwMode="auto">
          <a:xfrm>
            <a:off x="6139543" y="1425008"/>
            <a:ext cx="5719891" cy="50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" y="86264"/>
            <a:ext cx="11973465" cy="66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71" y="138023"/>
            <a:ext cx="11706045" cy="10696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Настоящий </a:t>
            </a:r>
            <a:r>
              <a:rPr lang="ru-RU" sz="2800" b="1" dirty="0" err="1" smtClean="0">
                <a:solidFill>
                  <a:srgbClr val="0070C0"/>
                </a:solidFill>
              </a:rPr>
              <a:t>пиццмейкер</a:t>
            </a:r>
            <a:r>
              <a:rPr lang="ru-RU" sz="2800" b="1" dirty="0" smtClean="0">
                <a:solidFill>
                  <a:srgbClr val="0070C0"/>
                </a:solidFill>
              </a:rPr>
              <a:t> не раскатывает тесто, а подбрасывает его и крутит, чтобы получить нужного размера лепёшку….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1371599"/>
            <a:ext cx="5847272" cy="501194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66" y="1371598"/>
            <a:ext cx="5796952" cy="5011948"/>
          </a:xfrm>
        </p:spPr>
      </p:pic>
    </p:spTree>
    <p:extLst>
      <p:ext uri="{BB962C8B-B14F-4D97-AF65-F5344CB8AC3E}">
        <p14:creationId xmlns:p14="http://schemas.microsoft.com/office/powerpoint/2010/main" val="362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77638"/>
            <a:ext cx="11964837" cy="66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275"/>
            <a:ext cx="10515600" cy="72461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Раскладываются подготовленные продукты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7979" b="7290"/>
          <a:stretch/>
        </p:blipFill>
        <p:spPr>
          <a:xfrm>
            <a:off x="241540" y="1130060"/>
            <a:ext cx="6107502" cy="54863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 t="22320" r="-1"/>
          <a:stretch/>
        </p:blipFill>
        <p:spPr>
          <a:xfrm>
            <a:off x="6495691" y="1130059"/>
            <a:ext cx="5495026" cy="5486399"/>
          </a:xfrm>
        </p:spPr>
      </p:pic>
    </p:spTree>
    <p:extLst>
      <p:ext uri="{BB962C8B-B14F-4D97-AF65-F5344CB8AC3E}">
        <p14:creationId xmlns:p14="http://schemas.microsoft.com/office/powerpoint/2010/main" val="27069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9" y="146649"/>
            <a:ext cx="11857502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41</Words>
  <Application>Microsoft Office PowerPoint</Application>
  <PresentationFormat>Произвольный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Этапы работы пиццмейкера  Составила: Воспитатель МБДОУ «Детский сад                             №238» Стадничук А.В.</vt:lpstr>
      <vt:lpstr>Презентация PowerPoint</vt:lpstr>
      <vt:lpstr>Презентация PowerPoint</vt:lpstr>
      <vt:lpstr>Праздник пиццы в Италии.</vt:lpstr>
      <vt:lpstr>Презентация PowerPoint</vt:lpstr>
      <vt:lpstr>Настоящий пиццмейкер не раскатывает тесто, а подбрасывает его и крутит, чтобы получить нужного размера лепёшку….</vt:lpstr>
      <vt:lpstr>Презентация PowerPoint</vt:lpstr>
      <vt:lpstr>Раскладываются подготовленные продукты</vt:lpstr>
      <vt:lpstr>Презентация PowerPoint</vt:lpstr>
      <vt:lpstr>Презентация PowerPoint</vt:lpstr>
      <vt:lpstr>Презентация PowerPoint</vt:lpstr>
      <vt:lpstr>Готовая пицца разрезается специальным круглым ножом на 6-8 частей…</vt:lpstr>
      <vt:lpstr>ДОДО ПИЦЦА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2023-11-19T11:51:23Z</dcterms:created>
  <dcterms:modified xsi:type="dcterms:W3CDTF">2024-01-24T09:07:50Z</dcterms:modified>
</cp:coreProperties>
</file>